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5" d="100"/>
          <a:sy n="65" d="100"/>
        </p:scale>
        <p:origin x="-1176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4767-8AF2-46F6-800B-F1C5A8696B9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68C-B2E4-4A62-BAEC-A93E92E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2544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4767-8AF2-46F6-800B-F1C5A8696B9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68C-B2E4-4A62-BAEC-A93E92E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55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4767-8AF2-46F6-800B-F1C5A8696B9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68C-B2E4-4A62-BAEC-A93E92EA15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2326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4767-8AF2-46F6-800B-F1C5A8696B9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68C-B2E4-4A62-BAEC-A93E92E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34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4767-8AF2-46F6-800B-F1C5A8696B9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68C-B2E4-4A62-BAEC-A93E92EA15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3397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4767-8AF2-46F6-800B-F1C5A8696B9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68C-B2E4-4A62-BAEC-A93E92E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96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4767-8AF2-46F6-800B-F1C5A8696B9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68C-B2E4-4A62-BAEC-A93E92E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9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4767-8AF2-46F6-800B-F1C5A8696B9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68C-B2E4-4A62-BAEC-A93E92E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2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4767-8AF2-46F6-800B-F1C5A8696B9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68C-B2E4-4A62-BAEC-A93E92E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6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4767-8AF2-46F6-800B-F1C5A8696B9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68C-B2E4-4A62-BAEC-A93E92E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3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4767-8AF2-46F6-800B-F1C5A8696B9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68C-B2E4-4A62-BAEC-A93E92E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0298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4767-8AF2-46F6-800B-F1C5A8696B9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68C-B2E4-4A62-BAEC-A93E92E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8278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4767-8AF2-46F6-800B-F1C5A8696B9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68C-B2E4-4A62-BAEC-A93E92E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53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4767-8AF2-46F6-800B-F1C5A8696B9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68C-B2E4-4A62-BAEC-A93E92E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1993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4767-8AF2-46F6-800B-F1C5A8696B9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68C-B2E4-4A62-BAEC-A93E92E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6375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4767-8AF2-46F6-800B-F1C5A8696B9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568C-B2E4-4A62-BAEC-A93E92E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1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C4767-8AF2-46F6-800B-F1C5A8696B96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14B568C-B2E4-4A62-BAEC-A93E92EA1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4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98" y="376653"/>
            <a:ext cx="2008300" cy="1506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1547" y="419863"/>
            <a:ext cx="8610600" cy="129302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Reading minutes incentives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63" y="4533686"/>
            <a:ext cx="1765435" cy="20608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9896" y="1129766"/>
            <a:ext cx="10820400" cy="49307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300 </a:t>
            </a:r>
            <a:r>
              <a:rPr lang="en-US" dirty="0" smtClean="0"/>
              <a:t>minutes: </a:t>
            </a:r>
            <a:r>
              <a:rPr lang="en-US" dirty="0"/>
              <a:t>   </a:t>
            </a:r>
            <a:r>
              <a:rPr lang="en-US" dirty="0" smtClean="0"/>
              <a:t>	1 piece </a:t>
            </a:r>
            <a:r>
              <a:rPr lang="en-US" dirty="0"/>
              <a:t>of candy from the candy </a:t>
            </a:r>
            <a:r>
              <a:rPr lang="en-US" dirty="0" smtClean="0"/>
              <a:t>bucket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10 minutes of extra recess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50 </a:t>
            </a:r>
            <a:r>
              <a:rPr lang="en-US" dirty="0" smtClean="0"/>
              <a:t>Starbucks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1 Certificate for a free personal pan pizza (no purchase required)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500 minutes:     </a:t>
            </a:r>
            <a:r>
              <a:rPr lang="en-US" dirty="0" smtClean="0"/>
              <a:t>	1 piece </a:t>
            </a:r>
            <a:r>
              <a:rPr lang="en-US" dirty="0"/>
              <a:t>of candy from the candy </a:t>
            </a:r>
            <a:r>
              <a:rPr lang="en-US" dirty="0" smtClean="0"/>
              <a:t>bucket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10 minutes of extra recess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                        </a:t>
            </a:r>
            <a:r>
              <a:rPr lang="en-US" dirty="0" smtClean="0"/>
              <a:t>	100 Starbucks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/>
              <a:t>1 Certificate for a free personal pan pizza (no purchase required)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600 minutes:     </a:t>
            </a:r>
            <a:r>
              <a:rPr lang="en-US" dirty="0" smtClean="0"/>
              <a:t>	1 </a:t>
            </a:r>
            <a:r>
              <a:rPr lang="en-US" dirty="0" smtClean="0"/>
              <a:t>piece </a:t>
            </a:r>
            <a:r>
              <a:rPr lang="en-US" dirty="0"/>
              <a:t>of candy from the candy bucket</a:t>
            </a:r>
          </a:p>
          <a:p>
            <a:pPr marL="0" indent="0">
              <a:buNone/>
            </a:pPr>
            <a:r>
              <a:rPr lang="en-US" dirty="0"/>
              <a:t>              </a:t>
            </a:r>
            <a:r>
              <a:rPr lang="en-US" dirty="0" smtClean="0"/>
              <a:t> </a:t>
            </a:r>
            <a:r>
              <a:rPr lang="en-US" dirty="0"/>
              <a:t>         </a:t>
            </a:r>
            <a:r>
              <a:rPr lang="en-US" dirty="0" smtClean="0"/>
              <a:t>	200 </a:t>
            </a:r>
            <a:r>
              <a:rPr lang="en-US" dirty="0"/>
              <a:t>Starbucks</a:t>
            </a:r>
          </a:p>
          <a:p>
            <a:pPr marL="0" indent="0">
              <a:buNone/>
            </a:pPr>
            <a:r>
              <a:rPr lang="en-US" dirty="0"/>
              <a:t>                        </a:t>
            </a:r>
            <a:r>
              <a:rPr lang="en-US" dirty="0" smtClean="0"/>
              <a:t>	Eat </a:t>
            </a:r>
            <a:r>
              <a:rPr lang="en-US" dirty="0" smtClean="0"/>
              <a:t>outside with a </a:t>
            </a:r>
            <a:r>
              <a:rPr lang="en-US" dirty="0" smtClean="0"/>
              <a:t>friend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/>
              <a:t>			Prize </a:t>
            </a:r>
            <a:r>
              <a:rPr lang="en-US" dirty="0" smtClean="0"/>
              <a:t>from the prize </a:t>
            </a:r>
            <a:r>
              <a:rPr lang="en-US" dirty="0" smtClean="0"/>
              <a:t>bucket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/>
              <a:t>1 Certificate for a free personal pan pizza (no purchase required)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22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6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Facet</vt:lpstr>
      <vt:lpstr>Reading minutes incentives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Thorne</dc:creator>
  <cp:lastModifiedBy>Thorne, Katherine</cp:lastModifiedBy>
  <cp:revision>6</cp:revision>
  <cp:lastPrinted>2017-11-01T19:09:02Z</cp:lastPrinted>
  <dcterms:created xsi:type="dcterms:W3CDTF">2016-11-06T20:22:14Z</dcterms:created>
  <dcterms:modified xsi:type="dcterms:W3CDTF">2017-11-01T19:57:21Z</dcterms:modified>
</cp:coreProperties>
</file>